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47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42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7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2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7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5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6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27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1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1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33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0E038-80F5-49AA-B938-54F363B44FDD}" type="datetimeFigureOut">
              <a:rPr lang="fr-FR" smtClean="0"/>
              <a:t>23/07/2014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C587-DADB-4970-B6BF-07FF52554C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39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Espace réservé du contenu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" r="1284" b="13317"/>
          <a:stretch/>
        </p:blipFill>
        <p:spPr>
          <a:xfrm>
            <a:off x="319314" y="1988840"/>
            <a:ext cx="8519886" cy="268476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3469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DAHER SYSTEMES INTEGRES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PEREZ</dc:creator>
  <cp:lastModifiedBy>Sandrine PEREZ</cp:lastModifiedBy>
  <cp:revision>2</cp:revision>
  <dcterms:created xsi:type="dcterms:W3CDTF">2014-07-23T13:46:05Z</dcterms:created>
  <dcterms:modified xsi:type="dcterms:W3CDTF">2014-07-23T13:54:01Z</dcterms:modified>
</cp:coreProperties>
</file>