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473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42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17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72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27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95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3767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274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101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10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33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39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Espace réservé du contenu 3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28"/>
          <a:stretch/>
        </p:blipFill>
        <p:spPr>
          <a:xfrm>
            <a:off x="136525" y="1844675"/>
            <a:ext cx="8899525" cy="2727325"/>
          </a:xfrm>
        </p:spPr>
      </p:pic>
    </p:spTree>
    <p:extLst>
      <p:ext uri="{BB962C8B-B14F-4D97-AF65-F5344CB8AC3E}">
        <p14:creationId xmlns:p14="http://schemas.microsoft.com/office/powerpoint/2010/main" val="168627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DAHER SYSTEMES INTEGRES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 PEREZ</dc:creator>
  <cp:lastModifiedBy>Sandrine PEREZ</cp:lastModifiedBy>
  <cp:revision>2</cp:revision>
  <dcterms:created xsi:type="dcterms:W3CDTF">2014-07-23T13:46:05Z</dcterms:created>
  <dcterms:modified xsi:type="dcterms:W3CDTF">2014-07-23T13:55:54Z</dcterms:modified>
</cp:coreProperties>
</file>