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E038-80F5-49AA-B938-54F363B44FDD}" type="datetimeFigureOut">
              <a:rPr lang="fr-FR" smtClean="0"/>
              <a:t>23/07/2014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C587-DADB-4970-B6BF-07FF52554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4473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E038-80F5-49AA-B938-54F363B44FDD}" type="datetimeFigureOut">
              <a:rPr lang="fr-FR" smtClean="0"/>
              <a:t>23/07/2014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C587-DADB-4970-B6BF-07FF52554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2423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E038-80F5-49AA-B938-54F363B44FDD}" type="datetimeFigureOut">
              <a:rPr lang="fr-FR" smtClean="0"/>
              <a:t>23/07/2014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C587-DADB-4970-B6BF-07FF52554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179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E038-80F5-49AA-B938-54F363B44FDD}" type="datetimeFigureOut">
              <a:rPr lang="fr-FR" smtClean="0"/>
              <a:t>23/07/2014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C587-DADB-4970-B6BF-07FF52554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7726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E038-80F5-49AA-B938-54F363B44FDD}" type="datetimeFigureOut">
              <a:rPr lang="fr-FR" smtClean="0"/>
              <a:t>23/07/2014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C587-DADB-4970-B6BF-07FF52554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3277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E038-80F5-49AA-B938-54F363B44FDD}" type="datetimeFigureOut">
              <a:rPr lang="fr-FR" smtClean="0"/>
              <a:t>23/07/2014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C587-DADB-4970-B6BF-07FF52554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795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E038-80F5-49AA-B938-54F363B44FDD}" type="datetimeFigureOut">
              <a:rPr lang="fr-FR" smtClean="0"/>
              <a:t>23/07/2014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C587-DADB-4970-B6BF-07FF52554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3767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E038-80F5-49AA-B938-54F363B44FDD}" type="datetimeFigureOut">
              <a:rPr lang="fr-FR" smtClean="0"/>
              <a:t>23/07/2014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C587-DADB-4970-B6BF-07FF52554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5274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E038-80F5-49AA-B938-54F363B44FDD}" type="datetimeFigureOut">
              <a:rPr lang="fr-FR" smtClean="0"/>
              <a:t>23/07/2014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C587-DADB-4970-B6BF-07FF52554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1013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E038-80F5-49AA-B938-54F363B44FDD}" type="datetimeFigureOut">
              <a:rPr lang="fr-FR" smtClean="0"/>
              <a:t>23/07/2014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C587-DADB-4970-B6BF-07FF52554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102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E038-80F5-49AA-B938-54F363B44FDD}" type="datetimeFigureOut">
              <a:rPr lang="fr-FR" smtClean="0"/>
              <a:t>23/07/2014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C587-DADB-4970-B6BF-07FF52554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3336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0E038-80F5-49AA-B938-54F363B44FDD}" type="datetimeFigureOut">
              <a:rPr lang="fr-FR" smtClean="0"/>
              <a:t>23/07/2014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BC587-DADB-4970-B6BF-07FF52554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8394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19"/>
          <a:stretch/>
        </p:blipFill>
        <p:spPr bwMode="auto">
          <a:xfrm>
            <a:off x="265113" y="1989138"/>
            <a:ext cx="8701087" cy="265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3896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DAHER SYSTEMES INTEGRES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 PEREZ</dc:creator>
  <cp:lastModifiedBy>Sandrine PEREZ</cp:lastModifiedBy>
  <cp:revision>2</cp:revision>
  <dcterms:created xsi:type="dcterms:W3CDTF">2014-07-23T13:46:05Z</dcterms:created>
  <dcterms:modified xsi:type="dcterms:W3CDTF">2014-07-23T13:56:38Z</dcterms:modified>
</cp:coreProperties>
</file>